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58" r:id="rId4"/>
    <p:sldId id="259" r:id="rId5"/>
    <p:sldId id="260" r:id="rId6"/>
    <p:sldId id="270" r:id="rId7"/>
    <p:sldId id="271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61" r:id="rId18"/>
    <p:sldId id="262" r:id="rId19"/>
    <p:sldId id="263" r:id="rId20"/>
    <p:sldId id="264" r:id="rId21"/>
    <p:sldId id="265" r:id="rId22"/>
    <p:sldId id="266" r:id="rId23"/>
    <p:sldId id="283" r:id="rId24"/>
    <p:sldId id="284" r:id="rId25"/>
    <p:sldId id="285" r:id="rId26"/>
    <p:sldId id="286" r:id="rId27"/>
    <p:sldId id="288" r:id="rId28"/>
    <p:sldId id="292" r:id="rId29"/>
    <p:sldId id="287" r:id="rId30"/>
    <p:sldId id="291" r:id="rId31"/>
    <p:sldId id="289" r:id="rId32"/>
    <p:sldId id="293" r:id="rId33"/>
    <p:sldId id="290" r:id="rId34"/>
    <p:sldId id="294" r:id="rId35"/>
    <p:sldId id="295" r:id="rId36"/>
    <p:sldId id="300" r:id="rId37"/>
    <p:sldId id="296" r:id="rId38"/>
    <p:sldId id="301" r:id="rId39"/>
    <p:sldId id="297" r:id="rId40"/>
    <p:sldId id="302" r:id="rId41"/>
    <p:sldId id="298" r:id="rId42"/>
    <p:sldId id="303" r:id="rId43"/>
    <p:sldId id="299" r:id="rId44"/>
    <p:sldId id="304" r:id="rId45"/>
    <p:sldId id="272" r:id="rId46"/>
    <p:sldId id="305" r:id="rId47"/>
    <p:sldId id="306" r:id="rId48"/>
    <p:sldId id="307" r:id="rId49"/>
    <p:sldId id="310" r:id="rId50"/>
    <p:sldId id="311" r:id="rId51"/>
    <p:sldId id="309" r:id="rId52"/>
    <p:sldId id="31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C77C-AAD3-4E4D-88E5-06DFCE9E5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BE64A-7444-4ADF-9F4C-E7E99F296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C47EF-218E-4733-96F4-0DA0B611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F5324-6DB0-415F-A4E9-883A3C23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E24C7-7B24-4F40-9D39-2AEB7350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1819-6EDC-4C0C-87C9-4B4BF0BE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4A5E9-3072-49C8-BB2F-8E298CAD5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D9EB-938C-4A1A-9A87-C97FFF4A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7FA7B-DA4E-46DC-BFB1-4349B9A0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CDF5B-BA4D-4FDB-AD56-6911F4AAD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7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0F4F2C-96F3-46D9-B083-9550343D5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1E8FC-C891-429F-8CFF-4EE6DD41D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C59FE-320A-4F2D-B875-EF7B1355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25DD5-59F4-429D-8D3E-B8ECC889B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2226-364F-4B53-B65B-9CA0E29A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0D81-2615-46BE-AE95-D93953E0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48318-9575-4ABC-A6CF-7219AFBD1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5F837-3171-47DA-91B7-2001A438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0C711-0D51-4EBF-8CE2-74677DD1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2F7E4-0268-4CAD-9C2A-AB30A2961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5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C1AB-3A47-4284-94AF-34000ABB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75856-A758-4B38-8329-FB735BAB8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B3547-F332-4C1E-96D3-706494E24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F142E-A02F-4014-8BDD-F8620BF5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F01A3-03B2-427C-AA56-C9E010D6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22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35E7-5D38-47FE-9765-95D31040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E3F63-4B28-4608-BFAA-D291C0BB7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2A212-D0BD-4184-9F72-E1B5D0290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A7703-4130-43F5-8FE3-E418A83F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85C16-B040-4FBB-B94D-4454FAB1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215BF-6ABC-40CB-82D4-4B55A407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A5A6-77BD-427A-9CDA-49AB13F4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6F05C-1307-4432-B799-392066CFF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FD037-0AD8-4E63-BD3E-E5D561474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B3C4F-EEEF-4C35-B03B-A0AA6DFED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562121-5144-489A-9B3E-409393594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5C47A-B21E-4001-ADAF-CDB5955E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B1B2A-B62F-4FA3-B3D9-9F9EC884F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6D666-0B38-444B-B60B-012533AF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C12B0-9D44-486C-8246-0BFF7A10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11118E-F716-40D4-9D4A-225CD838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4AD07-1307-4A21-996C-596EF31C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5275C-B561-4B09-B4BD-84285273E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5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6AF3-6C1D-414D-A672-430282F3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5F6149-6D1A-4423-B079-8CAC2AF6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30360-21C8-444A-8080-2E45C557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FB6-6102-48DA-B2AB-F3217381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F4D83-FF6E-48A4-82AB-636210CC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41D89-75B2-4394-900B-88D804853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7C67-D8AC-4561-BDA0-C0A77FA4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F82B6-76DF-4A11-B609-FA2E5DE1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58C83-41F2-4E2E-9DAE-33EF1E5E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7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6519-548A-4119-AB44-74E19A19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FEA1A-F734-4BA0-A9BD-2A9827150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7F854-0214-45CB-9B61-6897B13EF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0645A-F89D-4D48-8BD3-AA17D990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717A2-DAAF-4047-8918-2E8AE25F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8AEC5-D297-403F-8DBB-C97C7FE2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83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405D9-6941-4943-BBD1-9AF6E5B8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5E248-6E73-42BE-B0A5-E2E8CB3B0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AA1F7-3AE2-4109-945D-0E021EFECB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C1BA9-9AD0-4FE5-8C08-5A264C67B7C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52A00-F7AC-4B29-B916-D4BF22DB1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27540-00FF-4B4D-B5E2-61B5FD65D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BE9F1-E82B-44D1-B76C-951822D57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1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0C3C0-0698-44F3-987E-C0E365735BCC}"/>
              </a:ext>
            </a:extLst>
          </p:cNvPr>
          <p:cNvSpPr/>
          <p:nvPr/>
        </p:nvSpPr>
        <p:spPr>
          <a:xfrm>
            <a:off x="5086460" y="3244334"/>
            <a:ext cx="59390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atin typeface="Source Sans Pro" panose="020B0503030403020204" pitchFamily="34" charset="0"/>
              </a:rPr>
              <a:t>1 ENKA HOMEPAGE</a:t>
            </a:r>
          </a:p>
        </p:txBody>
      </p:sp>
    </p:spTree>
    <p:extLst>
      <p:ext uri="{BB962C8B-B14F-4D97-AF65-F5344CB8AC3E}">
        <p14:creationId xmlns:p14="http://schemas.microsoft.com/office/powerpoint/2010/main" val="321329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2FBC2-E5E4-4D86-BFC5-F197222E1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948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2D6D8-C065-49DA-A302-D8AF4795A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28"/>
          <a:stretch/>
        </p:blipFill>
        <p:spPr>
          <a:xfrm>
            <a:off x="3076721" y="0"/>
            <a:ext cx="866555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4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9D4F2-22D5-4A54-8EB5-3B13C1D86D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5" b="41081"/>
          <a:stretch/>
        </p:blipFill>
        <p:spPr>
          <a:xfrm>
            <a:off x="2594809" y="877333"/>
            <a:ext cx="4663212" cy="5418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DE9EA0-381B-41A3-B615-B4E21682B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59"/>
          <a:stretch/>
        </p:blipFill>
        <p:spPr>
          <a:xfrm>
            <a:off x="7135004" y="877333"/>
            <a:ext cx="5056995" cy="5418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03E9AB-5D4F-4BA1-B127-3AB1C5AD9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94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3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0D639B-13F8-48D4-97FE-0B2D6E4B9871}"/>
              </a:ext>
            </a:extLst>
          </p:cNvPr>
          <p:cNvSpPr/>
          <p:nvPr/>
        </p:nvSpPr>
        <p:spPr>
          <a:xfrm>
            <a:off x="3924924" y="3207264"/>
            <a:ext cx="48312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atin typeface="Source Sans Pro" panose="020B0503030403020204" pitchFamily="34" charset="0"/>
              </a:rPr>
              <a:t>4 ENKA POP UP</a:t>
            </a:r>
          </a:p>
        </p:txBody>
      </p:sp>
    </p:spTree>
    <p:extLst>
      <p:ext uri="{BB962C8B-B14F-4D97-AF65-F5344CB8AC3E}">
        <p14:creationId xmlns:p14="http://schemas.microsoft.com/office/powerpoint/2010/main" val="164198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E862D-771D-4978-A12A-080147568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948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B20AA-78EB-42F7-A704-DDF41F717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 b="70090"/>
          <a:stretch/>
        </p:blipFill>
        <p:spPr>
          <a:xfrm>
            <a:off x="2693773" y="469556"/>
            <a:ext cx="9508697" cy="57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2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0D639B-13F8-48D4-97FE-0B2D6E4B9871}"/>
              </a:ext>
            </a:extLst>
          </p:cNvPr>
          <p:cNvSpPr/>
          <p:nvPr/>
        </p:nvSpPr>
        <p:spPr>
          <a:xfrm>
            <a:off x="3924924" y="3207264"/>
            <a:ext cx="575407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4 ENKA ABOUT US </a:t>
            </a:r>
          </a:p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CONTACT US </a:t>
            </a:r>
          </a:p>
        </p:txBody>
      </p:sp>
    </p:spTree>
    <p:extLst>
      <p:ext uri="{BB962C8B-B14F-4D97-AF65-F5344CB8AC3E}">
        <p14:creationId xmlns:p14="http://schemas.microsoft.com/office/powerpoint/2010/main" val="345818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DC2FA-CC56-4609-AAD0-7A0899578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5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0F03D1-1375-4CF7-B35F-98639882A351}"/>
              </a:ext>
            </a:extLst>
          </p:cNvPr>
          <p:cNvSpPr/>
          <p:nvPr/>
        </p:nvSpPr>
        <p:spPr>
          <a:xfrm>
            <a:off x="5197965" y="3207264"/>
            <a:ext cx="44810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5 STORY ENKA</a:t>
            </a:r>
          </a:p>
        </p:txBody>
      </p:sp>
    </p:spTree>
    <p:extLst>
      <p:ext uri="{BB962C8B-B14F-4D97-AF65-F5344CB8AC3E}">
        <p14:creationId xmlns:p14="http://schemas.microsoft.com/office/powerpoint/2010/main" val="163533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C28A14-3525-4244-A22F-159AA5A7C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62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61AF9-DEC2-47F4-BE5E-6E6988088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94"/>
          <a:stretch/>
        </p:blipFill>
        <p:spPr>
          <a:xfrm>
            <a:off x="3917092" y="0"/>
            <a:ext cx="8274908" cy="69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3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91472-351A-41C2-B027-C227F9E44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6" b="55495"/>
          <a:stretch/>
        </p:blipFill>
        <p:spPr>
          <a:xfrm>
            <a:off x="2106249" y="0"/>
            <a:ext cx="10138907" cy="6067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C1081-D588-473E-87ED-1A730BAA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6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73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60FBE-6ED6-4B65-92C5-2AA7095AA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4" r="1749" b="36481"/>
          <a:stretch/>
        </p:blipFill>
        <p:spPr>
          <a:xfrm>
            <a:off x="2105508" y="-98854"/>
            <a:ext cx="10086492" cy="6499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317D18-7E80-44B4-BABC-4CB6FBBFE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6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9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A0FE4-E47D-451D-9C2A-5ABACD067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948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FC25F-BB16-430A-B882-0487CA849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6" t="-180" r="476" b="75676"/>
          <a:stretch/>
        </p:blipFill>
        <p:spPr>
          <a:xfrm>
            <a:off x="2594809" y="-61785"/>
            <a:ext cx="9577896" cy="62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62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28B10E-E8A1-4576-8CF8-8297B71D8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0" b="18890"/>
          <a:stretch/>
        </p:blipFill>
        <p:spPr>
          <a:xfrm>
            <a:off x="2106248" y="0"/>
            <a:ext cx="10092229" cy="6240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A7306A-ED4C-4BFB-9A67-80944E78B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6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58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531C03-D3E9-4C2D-9D89-B1028E75B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02"/>
          <a:stretch/>
        </p:blipFill>
        <p:spPr>
          <a:xfrm>
            <a:off x="2056821" y="-49424"/>
            <a:ext cx="10085751" cy="5976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5C460-A5A8-4FA6-9E6E-9F96493E2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06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59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9B61E7-A612-4577-A897-E9524347EB40}"/>
              </a:ext>
            </a:extLst>
          </p:cNvPr>
          <p:cNvSpPr/>
          <p:nvPr/>
        </p:nvSpPr>
        <p:spPr>
          <a:xfrm>
            <a:off x="4373572" y="3207264"/>
            <a:ext cx="53054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8 ENKA CLOTHES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ABEEB-D57D-43D3-8C51-0259EDCB3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34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37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9B61E7-A612-4577-A897-E9524347EB40}"/>
              </a:ext>
            </a:extLst>
          </p:cNvPr>
          <p:cNvSpPr/>
          <p:nvPr/>
        </p:nvSpPr>
        <p:spPr>
          <a:xfrm>
            <a:off x="4574153" y="3145480"/>
            <a:ext cx="6859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10 ENKA ADD TO CART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51070-65C2-415F-9817-8BD21C75F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6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3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9B61E7-A612-4577-A897-E9524347EB40}"/>
              </a:ext>
            </a:extLst>
          </p:cNvPr>
          <p:cNvSpPr/>
          <p:nvPr/>
        </p:nvSpPr>
        <p:spPr>
          <a:xfrm>
            <a:off x="5625133" y="3207264"/>
            <a:ext cx="405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latin typeface="Source Sans Pro" panose="020B0503030403020204" pitchFamily="34" charset="0"/>
              </a:rPr>
              <a:t>11 ENKA CLOTHES DETAIL DROPDOWN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72C8F-1831-4B71-9155-64FC90077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070"/>
            <a:ext cx="406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4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9B61E7-A612-4577-A897-E9524347EB40}"/>
              </a:ext>
            </a:extLst>
          </p:cNvPr>
          <p:cNvSpPr/>
          <p:nvPr/>
        </p:nvSpPr>
        <p:spPr>
          <a:xfrm>
            <a:off x="4394931" y="3133123"/>
            <a:ext cx="67421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12 ENKA CART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EB932-9795-49A5-B70E-1BB276BDF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6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64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9B61E7-A612-4577-A897-E9524347EB40}"/>
              </a:ext>
            </a:extLst>
          </p:cNvPr>
          <p:cNvSpPr/>
          <p:nvPr/>
        </p:nvSpPr>
        <p:spPr>
          <a:xfrm>
            <a:off x="4847164" y="3207264"/>
            <a:ext cx="4831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latin typeface="Source Sans Pro" panose="020B0503030403020204" pitchFamily="34" charset="0"/>
              </a:rPr>
              <a:t>13 ENKA ADD TO CART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EEAD5-BB32-43E6-9351-C445D4F72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6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6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9350A1-ABA8-480D-A01C-7E359254A81B}"/>
              </a:ext>
            </a:extLst>
          </p:cNvPr>
          <p:cNvSpPr/>
          <p:nvPr/>
        </p:nvSpPr>
        <p:spPr>
          <a:xfrm>
            <a:off x="6215366" y="3133123"/>
            <a:ext cx="49217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14 ENKA LOG IN</a:t>
            </a:r>
          </a:p>
        </p:txBody>
      </p:sp>
    </p:spTree>
    <p:extLst>
      <p:ext uri="{BB962C8B-B14F-4D97-AF65-F5344CB8AC3E}">
        <p14:creationId xmlns:p14="http://schemas.microsoft.com/office/powerpoint/2010/main" val="440424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58609-0D21-463F-B710-9DA0367B7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DFD2C5-ADED-456B-A1EF-EA3A6844A0F8}"/>
              </a:ext>
            </a:extLst>
          </p:cNvPr>
          <p:cNvSpPr/>
          <p:nvPr/>
        </p:nvSpPr>
        <p:spPr>
          <a:xfrm>
            <a:off x="5258501" y="3133123"/>
            <a:ext cx="58785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15 ENKA REGISTER</a:t>
            </a:r>
          </a:p>
        </p:txBody>
      </p:sp>
    </p:spTree>
    <p:extLst>
      <p:ext uri="{BB962C8B-B14F-4D97-AF65-F5344CB8AC3E}">
        <p14:creationId xmlns:p14="http://schemas.microsoft.com/office/powerpoint/2010/main" val="332744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709C60-4CCF-4458-85D2-2732CA0C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3" b="41261"/>
          <a:stretch/>
        </p:blipFill>
        <p:spPr>
          <a:xfrm>
            <a:off x="3657600" y="0"/>
            <a:ext cx="712930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3A620-5B21-4768-A323-B449ABDBA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94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22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7C6C9-46E6-4B21-BEC1-14FCD3C8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48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F23B31-7684-49AF-87AB-0E4FFC8CCE86}"/>
              </a:ext>
            </a:extLst>
          </p:cNvPr>
          <p:cNvSpPr/>
          <p:nvPr/>
        </p:nvSpPr>
        <p:spPr>
          <a:xfrm>
            <a:off x="4320231" y="3133123"/>
            <a:ext cx="68168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16 ENKA MY ACCOUNT</a:t>
            </a:r>
          </a:p>
        </p:txBody>
      </p:sp>
    </p:spTree>
    <p:extLst>
      <p:ext uri="{BB962C8B-B14F-4D97-AF65-F5344CB8AC3E}">
        <p14:creationId xmlns:p14="http://schemas.microsoft.com/office/powerpoint/2010/main" val="1920860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0E910-6BA2-404A-94DC-1D0895868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68" y="0"/>
            <a:ext cx="9625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57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2E0BB-7E91-4B8F-A8E6-DCA1BCB9719E}"/>
              </a:ext>
            </a:extLst>
          </p:cNvPr>
          <p:cNvSpPr/>
          <p:nvPr/>
        </p:nvSpPr>
        <p:spPr>
          <a:xfrm>
            <a:off x="2347191" y="3133123"/>
            <a:ext cx="87899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17 ENKA QUOTATION DETAIL</a:t>
            </a:r>
          </a:p>
        </p:txBody>
      </p:sp>
    </p:spTree>
    <p:extLst>
      <p:ext uri="{BB962C8B-B14F-4D97-AF65-F5344CB8AC3E}">
        <p14:creationId xmlns:p14="http://schemas.microsoft.com/office/powerpoint/2010/main" val="1239985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2DEE7-17ED-4771-8B79-942D8286E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92" y="0"/>
            <a:ext cx="4791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91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2E0BB-7E91-4B8F-A8E6-DCA1BCB9719E}"/>
              </a:ext>
            </a:extLst>
          </p:cNvPr>
          <p:cNvSpPr/>
          <p:nvPr/>
        </p:nvSpPr>
        <p:spPr>
          <a:xfrm>
            <a:off x="2151176" y="3133123"/>
            <a:ext cx="89859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18 ENKA QUOTATION POP UP</a:t>
            </a:r>
          </a:p>
        </p:txBody>
      </p:sp>
    </p:spTree>
    <p:extLst>
      <p:ext uri="{BB962C8B-B14F-4D97-AF65-F5344CB8AC3E}">
        <p14:creationId xmlns:p14="http://schemas.microsoft.com/office/powerpoint/2010/main" val="684858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8CEB8-12F1-4153-8A68-F87C44CDF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005"/>
            <a:ext cx="3436150" cy="4917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E3F2CA-33F0-40C1-8194-9525B462F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3" b="52222"/>
          <a:stretch/>
        </p:blipFill>
        <p:spPr>
          <a:xfrm>
            <a:off x="3970725" y="1223319"/>
            <a:ext cx="8221275" cy="41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84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2E0BB-7E91-4B8F-A8E6-DCA1BCB9719E}"/>
              </a:ext>
            </a:extLst>
          </p:cNvPr>
          <p:cNvSpPr/>
          <p:nvPr/>
        </p:nvSpPr>
        <p:spPr>
          <a:xfrm>
            <a:off x="1367949" y="3133123"/>
            <a:ext cx="97691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19 ENKA TRANSATION SUCCEED</a:t>
            </a:r>
          </a:p>
        </p:txBody>
      </p:sp>
    </p:spTree>
    <p:extLst>
      <p:ext uri="{BB962C8B-B14F-4D97-AF65-F5344CB8AC3E}">
        <p14:creationId xmlns:p14="http://schemas.microsoft.com/office/powerpoint/2010/main" val="4031196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6FB2C-BF0B-435D-8483-2328F4057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8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2E0BB-7E91-4B8F-A8E6-DCA1BCB9719E}"/>
              </a:ext>
            </a:extLst>
          </p:cNvPr>
          <p:cNvSpPr/>
          <p:nvPr/>
        </p:nvSpPr>
        <p:spPr>
          <a:xfrm>
            <a:off x="4580175" y="3133123"/>
            <a:ext cx="65569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20 ENKA MY HISTORY</a:t>
            </a:r>
          </a:p>
        </p:txBody>
      </p:sp>
    </p:spTree>
    <p:extLst>
      <p:ext uri="{BB962C8B-B14F-4D97-AF65-F5344CB8AC3E}">
        <p14:creationId xmlns:p14="http://schemas.microsoft.com/office/powerpoint/2010/main" val="239753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E60FF8-7CFF-496E-8C49-E8A3060F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53"/>
          <a:stretch/>
        </p:blipFill>
        <p:spPr>
          <a:xfrm>
            <a:off x="3768810" y="1"/>
            <a:ext cx="6363731" cy="6853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56AD5-BD00-4096-B034-EAE0882A1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94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47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50569-DB25-4F04-AC09-3177B241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73" y="0"/>
            <a:ext cx="9368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1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2E0BB-7E91-4B8F-A8E6-DCA1BCB9719E}"/>
              </a:ext>
            </a:extLst>
          </p:cNvPr>
          <p:cNvSpPr/>
          <p:nvPr/>
        </p:nvSpPr>
        <p:spPr>
          <a:xfrm>
            <a:off x="2347191" y="3133123"/>
            <a:ext cx="87899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21 ENKA CONFIRM PAYMENT</a:t>
            </a:r>
          </a:p>
        </p:txBody>
      </p:sp>
    </p:spTree>
    <p:extLst>
      <p:ext uri="{BB962C8B-B14F-4D97-AF65-F5344CB8AC3E}">
        <p14:creationId xmlns:p14="http://schemas.microsoft.com/office/powerpoint/2010/main" val="2768007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8E904-93DF-4BE2-A507-BA3C3F07F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51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2E0BB-7E91-4B8F-A8E6-DCA1BCB9719E}"/>
              </a:ext>
            </a:extLst>
          </p:cNvPr>
          <p:cNvSpPr/>
          <p:nvPr/>
        </p:nvSpPr>
        <p:spPr>
          <a:xfrm>
            <a:off x="1686369" y="3133123"/>
            <a:ext cx="94507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>
                <a:latin typeface="Source Sans Pro" panose="020B0503030403020204" pitchFamily="34" charset="0"/>
              </a:rPr>
              <a:t>22 ENKA RETURN &amp; EXCHANGE</a:t>
            </a:r>
          </a:p>
        </p:txBody>
      </p:sp>
    </p:spTree>
    <p:extLst>
      <p:ext uri="{BB962C8B-B14F-4D97-AF65-F5344CB8AC3E}">
        <p14:creationId xmlns:p14="http://schemas.microsoft.com/office/powerpoint/2010/main" val="1334838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BE7BC-AC59-4B7B-80A4-49976C8E2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257" y="0"/>
            <a:ext cx="8105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74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62018-193F-417A-BDE4-BD5382F105E5}"/>
              </a:ext>
            </a:extLst>
          </p:cNvPr>
          <p:cNvSpPr txBox="1"/>
          <p:nvPr/>
        </p:nvSpPr>
        <p:spPr>
          <a:xfrm>
            <a:off x="3225114" y="902042"/>
            <a:ext cx="65120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Thank you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konfirmasi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. </a:t>
            </a:r>
          </a:p>
          <a:p>
            <a:pPr marL="342900" indent="-342900">
              <a:buAutoNum type="arabicPeriod"/>
            </a:pPr>
            <a:r>
              <a:rPr lang="en-US" dirty="0" err="1"/>
              <a:t>Selaraskan</a:t>
            </a:r>
            <a:r>
              <a:rPr lang="en-US" dirty="0"/>
              <a:t> logo </a:t>
            </a:r>
            <a:r>
              <a:rPr lang="en-US" dirty="0" err="1"/>
              <a:t>dan</a:t>
            </a:r>
            <a:r>
              <a:rPr lang="en-US" dirty="0"/>
              <a:t> font </a:t>
            </a:r>
            <a:r>
              <a:rPr lang="en-US" dirty="0" err="1"/>
              <a:t>nya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Wishlist </a:t>
            </a:r>
          </a:p>
          <a:p>
            <a:pPr marL="342900" indent="-342900">
              <a:buAutoNum type="arabicPeriod"/>
            </a:pPr>
            <a:r>
              <a:rPr lang="en-US" dirty="0"/>
              <a:t>Back in stock alert</a:t>
            </a:r>
          </a:p>
          <a:p>
            <a:pPr marL="342900" indent="-342900">
              <a:buAutoNum type="arabicPeriod"/>
            </a:pPr>
            <a:r>
              <a:rPr lang="en-US" dirty="0"/>
              <a:t>Display </a:t>
            </a:r>
            <a:r>
              <a:rPr lang="en-US" dirty="0" err="1"/>
              <a:t>apabila</a:t>
            </a:r>
            <a:r>
              <a:rPr lang="en-US" dirty="0"/>
              <a:t> size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tersedia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Button check out &amp; continue shopping (button remove </a:t>
            </a:r>
            <a:r>
              <a:rPr lang="en-US" dirty="0" err="1"/>
              <a:t>diganti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cap="all" dirty="0"/>
              <a:t>CLICK HERE IF THIS ITEM IS A GIFT (PADA LAMAN CHECK OUT)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PADA ENKA QUOTATION DETAIL  (check out) </a:t>
            </a:r>
            <a:r>
              <a:rPr lang="en-US" dirty="0" err="1"/>
              <a:t>tambahan</a:t>
            </a:r>
            <a:r>
              <a:rPr lang="en-US" dirty="0"/>
              <a:t> button remove </a:t>
            </a:r>
          </a:p>
          <a:p>
            <a:pPr marL="342900" indent="-342900">
              <a:buAutoNum type="arabicPeriod"/>
            </a:pPr>
            <a:r>
              <a:rPr lang="en-US" dirty="0" err="1"/>
              <a:t>penambahan</a:t>
            </a:r>
            <a:r>
              <a:rPr lang="en-US" dirty="0"/>
              <a:t> tactical step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checkout </a:t>
            </a:r>
          </a:p>
          <a:p>
            <a:pPr marL="342900" indent="-342900">
              <a:buAutoNum type="arabicPeriod"/>
            </a:pPr>
            <a:r>
              <a:rPr lang="en-US" dirty="0" err="1"/>
              <a:t>Laman</a:t>
            </a:r>
            <a:r>
              <a:rPr lang="en-US" dirty="0"/>
              <a:t> coming soon alert items </a:t>
            </a:r>
            <a:r>
              <a:rPr lang="en-US" dirty="0" err="1"/>
              <a:t>dengan</a:t>
            </a:r>
            <a:r>
              <a:rPr lang="en-US" dirty="0"/>
              <a:t> add email </a:t>
            </a:r>
          </a:p>
          <a:p>
            <a:pPr marL="342900" indent="-342900">
              <a:buAutoNum type="arabicPeriod"/>
            </a:pPr>
            <a:r>
              <a:rPr lang="en-US" dirty="0" err="1"/>
              <a:t>Laman</a:t>
            </a:r>
            <a:r>
              <a:rPr lang="en-US" dirty="0"/>
              <a:t> shipping and </a:t>
            </a:r>
            <a:r>
              <a:rPr lang="en-US"/>
              <a:t>return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208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958D1A-1AFA-45F2-B112-934B13D3C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9" r="1283" b="3401"/>
          <a:stretch/>
        </p:blipFill>
        <p:spPr>
          <a:xfrm>
            <a:off x="1692876" y="506627"/>
            <a:ext cx="10342605" cy="51713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2D4FF8-D64D-4ED2-8BA2-7ECC020A51E5}"/>
              </a:ext>
            </a:extLst>
          </p:cNvPr>
          <p:cNvSpPr/>
          <p:nvPr/>
        </p:nvSpPr>
        <p:spPr>
          <a:xfrm>
            <a:off x="10404389" y="506627"/>
            <a:ext cx="1631092" cy="102561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BF234-B38C-454D-8380-3045B34B7FD9}"/>
              </a:ext>
            </a:extLst>
          </p:cNvPr>
          <p:cNvSpPr txBox="1"/>
          <p:nvPr/>
        </p:nvSpPr>
        <p:spPr>
          <a:xfrm>
            <a:off x="135924" y="506627"/>
            <a:ext cx="1421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Register </a:t>
            </a:r>
          </a:p>
          <a:p>
            <a:pPr marL="285750" indent="-285750">
              <a:buFontTx/>
              <a:buChar char="-"/>
            </a:pPr>
            <a:r>
              <a:rPr lang="en-US" dirty="0"/>
              <a:t>Log in </a:t>
            </a:r>
          </a:p>
          <a:p>
            <a:pPr marL="285750" indent="-285750">
              <a:buFontTx/>
              <a:buChar char="-"/>
            </a:pPr>
            <a:r>
              <a:rPr lang="en-US" dirty="0"/>
              <a:t>Wishlist </a:t>
            </a:r>
          </a:p>
        </p:txBody>
      </p:sp>
    </p:spTree>
    <p:extLst>
      <p:ext uri="{BB962C8B-B14F-4D97-AF65-F5344CB8AC3E}">
        <p14:creationId xmlns:p14="http://schemas.microsoft.com/office/powerpoint/2010/main" val="935424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8FA8BC-402D-4C4E-9A11-1B12D0943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88" r="1385"/>
          <a:stretch/>
        </p:blipFill>
        <p:spPr>
          <a:xfrm>
            <a:off x="5807865" y="1152958"/>
            <a:ext cx="6248211" cy="32741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4238C9-ED5D-4936-8205-7AB38535EEF6}"/>
              </a:ext>
            </a:extLst>
          </p:cNvPr>
          <p:cNvSpPr/>
          <p:nvPr/>
        </p:nvSpPr>
        <p:spPr>
          <a:xfrm>
            <a:off x="6831321" y="1764418"/>
            <a:ext cx="4201297" cy="102561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90259-432D-4CE4-BFB9-FACBCF58A2E0}"/>
              </a:ext>
            </a:extLst>
          </p:cNvPr>
          <p:cNvSpPr txBox="1"/>
          <p:nvPr/>
        </p:nvSpPr>
        <p:spPr>
          <a:xfrm>
            <a:off x="135924" y="506627"/>
            <a:ext cx="14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wishlist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4245C-6A2C-4731-9BD8-7EA7DBA1E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9" r="1486"/>
          <a:stretch/>
        </p:blipFill>
        <p:spPr>
          <a:xfrm>
            <a:off x="135924" y="1581664"/>
            <a:ext cx="5492286" cy="2852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51C1D1-0AED-4121-8FBE-5F7CC3612D07}"/>
              </a:ext>
            </a:extLst>
          </p:cNvPr>
          <p:cNvSpPr/>
          <p:nvPr/>
        </p:nvSpPr>
        <p:spPr>
          <a:xfrm>
            <a:off x="2137718" y="1581664"/>
            <a:ext cx="1470455" cy="69197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0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ACBE63-4EA3-4449-825C-C448931E9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9" r="1081"/>
          <a:stretch/>
        </p:blipFill>
        <p:spPr>
          <a:xfrm>
            <a:off x="2998363" y="753761"/>
            <a:ext cx="9193637" cy="47556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961891-DE7B-4A50-8C02-D5F0EBF64A15}"/>
              </a:ext>
            </a:extLst>
          </p:cNvPr>
          <p:cNvSpPr/>
          <p:nvPr/>
        </p:nvSpPr>
        <p:spPr>
          <a:xfrm>
            <a:off x="8884509" y="3707027"/>
            <a:ext cx="2483708" cy="156930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00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49637E-9C0F-4B74-86BE-7970CF95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51F62F-72E3-408C-A9BA-B248C6206ED1}"/>
              </a:ext>
            </a:extLst>
          </p:cNvPr>
          <p:cNvSpPr/>
          <p:nvPr/>
        </p:nvSpPr>
        <p:spPr>
          <a:xfrm>
            <a:off x="3904736" y="1989437"/>
            <a:ext cx="4201297" cy="102561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27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B24EAF-4FF9-4CCB-9D95-37F4AE40E996}"/>
              </a:ext>
            </a:extLst>
          </p:cNvPr>
          <p:cNvSpPr/>
          <p:nvPr/>
        </p:nvSpPr>
        <p:spPr>
          <a:xfrm>
            <a:off x="5086460" y="3244334"/>
            <a:ext cx="59390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atin typeface="Source Sans Pro" panose="020B0503030403020204" pitchFamily="34" charset="0"/>
              </a:rPr>
              <a:t>2 ENKA LOOKBOOK</a:t>
            </a:r>
          </a:p>
        </p:txBody>
      </p:sp>
    </p:spTree>
    <p:extLst>
      <p:ext uri="{BB962C8B-B14F-4D97-AF65-F5344CB8AC3E}">
        <p14:creationId xmlns:p14="http://schemas.microsoft.com/office/powerpoint/2010/main" val="4212902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081A5-29A6-44FF-8969-167794A0A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7" r="1791"/>
          <a:stretch/>
        </p:blipFill>
        <p:spPr>
          <a:xfrm>
            <a:off x="3711145" y="607154"/>
            <a:ext cx="8371703" cy="45766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D22357-BCCA-461B-AA68-AD9ECC64182C}"/>
              </a:ext>
            </a:extLst>
          </p:cNvPr>
          <p:cNvSpPr/>
          <p:nvPr/>
        </p:nvSpPr>
        <p:spPr>
          <a:xfrm>
            <a:off x="5923004" y="1396314"/>
            <a:ext cx="4769708" cy="17670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B0377-743D-41E2-AEC3-820EDF8799EF}"/>
              </a:ext>
            </a:extLst>
          </p:cNvPr>
          <p:cNvSpPr txBox="1"/>
          <p:nvPr/>
        </p:nvSpPr>
        <p:spPr>
          <a:xfrm>
            <a:off x="135924" y="506627"/>
            <a:ext cx="189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items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tersedia</a:t>
            </a:r>
            <a:r>
              <a:rPr lang="en-US" dirty="0"/>
              <a:t>/</a:t>
            </a:r>
            <a:r>
              <a:rPr lang="en-US" dirty="0" err="1"/>
              <a:t>akan</a:t>
            </a:r>
            <a:r>
              <a:rPr lang="en-US" dirty="0"/>
              <a:t> restocks</a:t>
            </a:r>
          </a:p>
        </p:txBody>
      </p:sp>
    </p:spTree>
    <p:extLst>
      <p:ext uri="{BB962C8B-B14F-4D97-AF65-F5344CB8AC3E}">
        <p14:creationId xmlns:p14="http://schemas.microsoft.com/office/powerpoint/2010/main" val="2228826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1F225-43E0-4482-A80E-54D0BFFBD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1" t="22869" r="1385"/>
          <a:stretch/>
        </p:blipFill>
        <p:spPr>
          <a:xfrm>
            <a:off x="998838" y="1440399"/>
            <a:ext cx="10194324" cy="52870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F173BE-ACB1-4A65-812B-25F8D385553A}"/>
              </a:ext>
            </a:extLst>
          </p:cNvPr>
          <p:cNvSpPr txBox="1"/>
          <p:nvPr/>
        </p:nvSpPr>
        <p:spPr>
          <a:xfrm>
            <a:off x="1668162" y="358346"/>
            <a:ext cx="913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email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register </a:t>
            </a:r>
          </a:p>
        </p:txBody>
      </p:sp>
    </p:spTree>
    <p:extLst>
      <p:ext uri="{BB962C8B-B14F-4D97-AF65-F5344CB8AC3E}">
        <p14:creationId xmlns:p14="http://schemas.microsoft.com/office/powerpoint/2010/main" val="2462343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1CA1F-20ED-4029-AA91-B48C2B3D4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8" r="1283"/>
          <a:stretch/>
        </p:blipFill>
        <p:spPr>
          <a:xfrm>
            <a:off x="0" y="580768"/>
            <a:ext cx="12035481" cy="6275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B064DC-D6E6-4DED-986C-F0E8E73171B1}"/>
              </a:ext>
            </a:extLst>
          </p:cNvPr>
          <p:cNvSpPr/>
          <p:nvPr/>
        </p:nvSpPr>
        <p:spPr>
          <a:xfrm>
            <a:off x="926757" y="902043"/>
            <a:ext cx="4201297" cy="102561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26D2B4-052D-4272-9FA4-19BBED2C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7308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5134E5-FBD8-49BC-8F7C-AAABE4495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29"/>
          <a:stretch/>
        </p:blipFill>
        <p:spPr>
          <a:xfrm>
            <a:off x="2524897" y="0"/>
            <a:ext cx="8703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D4F16-8E80-4AC0-AC53-0FFC496BC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7308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29E6E6-1CA7-47BD-B30F-52AAF11C8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4" b="43484"/>
          <a:stretch/>
        </p:blipFill>
        <p:spPr>
          <a:xfrm>
            <a:off x="2994454" y="0"/>
            <a:ext cx="6186616" cy="68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0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61FCC1-6495-4352-8B82-AFE99686E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7308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D152FE-4F1A-4012-96FC-3775110689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9" b="26822"/>
          <a:stretch/>
        </p:blipFill>
        <p:spPr>
          <a:xfrm>
            <a:off x="2862768" y="0"/>
            <a:ext cx="5206194" cy="2558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C74B03-8D62-4E51-A9F1-3FB217344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34"/>
          <a:stretch/>
        </p:blipFill>
        <p:spPr>
          <a:xfrm>
            <a:off x="2862768" y="2177445"/>
            <a:ext cx="5107340" cy="468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B5C56D-D7A9-4D5B-AA3A-AA283F1D6055}"/>
              </a:ext>
            </a:extLst>
          </p:cNvPr>
          <p:cNvSpPr/>
          <p:nvPr/>
        </p:nvSpPr>
        <p:spPr>
          <a:xfrm>
            <a:off x="3924924" y="3207264"/>
            <a:ext cx="81590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atin typeface="Source Sans Pro" panose="020B0503030403020204" pitchFamily="34" charset="0"/>
              </a:rPr>
              <a:t>3 ENKA DROPDOWN MENU</a:t>
            </a:r>
          </a:p>
        </p:txBody>
      </p:sp>
    </p:spTree>
    <p:extLst>
      <p:ext uri="{BB962C8B-B14F-4D97-AF65-F5344CB8AC3E}">
        <p14:creationId xmlns:p14="http://schemas.microsoft.com/office/powerpoint/2010/main" val="1098983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182</Words>
  <Application>Microsoft Office PowerPoint</Application>
  <PresentationFormat>Widescreen</PresentationFormat>
  <Paragraphs>39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Meri</dc:creator>
  <cp:lastModifiedBy>Meri</cp:lastModifiedBy>
  <cp:revision>30</cp:revision>
  <dcterms:created xsi:type="dcterms:W3CDTF">2018-04-24T11:58:50Z</dcterms:created>
  <dcterms:modified xsi:type="dcterms:W3CDTF">2018-04-24T13:41:04Z</dcterms:modified>
</cp:coreProperties>
</file>